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0" r:id="rId1"/>
  </p:sldMasterIdLst>
  <p:notesMasterIdLst>
    <p:notesMasterId r:id="rId7"/>
  </p:notesMasterIdLst>
  <p:handoutMasterIdLst>
    <p:handoutMasterId r:id="rId8"/>
  </p:handoutMasterIdLst>
  <p:sldIdLst>
    <p:sldId id="267" r:id="rId2"/>
    <p:sldId id="401" r:id="rId3"/>
    <p:sldId id="402" r:id="rId4"/>
    <p:sldId id="406" r:id="rId5"/>
    <p:sldId id="40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A83A"/>
    <a:srgbClr val="3E6E8A"/>
    <a:srgbClr val="E69E09"/>
    <a:srgbClr val="9BC3E8"/>
    <a:srgbClr val="414141"/>
    <a:srgbClr val="8C8C8C"/>
    <a:srgbClr val="9B9B9B"/>
    <a:srgbClr val="016698"/>
    <a:srgbClr val="C2CF24"/>
    <a:srgbClr val="CF42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21" autoAdjust="0"/>
    <p:restoredTop sz="96808" autoAdjust="0"/>
  </p:normalViewPr>
  <p:slideViewPr>
    <p:cSldViewPr snapToGrid="0">
      <p:cViewPr varScale="1">
        <p:scale>
          <a:sx n="97" d="100"/>
          <a:sy n="97" d="100"/>
        </p:scale>
        <p:origin x="-1224" y="-77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39319" cy="3931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F04BC-2DE7-6943-ACAA-0EB10DEC0B7C}" type="datetime1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22001-D6DA-924F-AB6A-676295306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065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E3C18-434A-264E-B5A7-E519CBCFBB7E}" type="datetime1">
              <a:rPr lang="en-US" smtClean="0"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68A37-018F-8B43-8C0C-36107DAB2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962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4800510"/>
            <a:ext cx="9144000" cy="2019912"/>
            <a:chOff x="0" y="4800510"/>
            <a:chExt cx="9144000" cy="2019912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800510"/>
              <a:ext cx="9144000" cy="199545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0" y="6820422"/>
              <a:ext cx="9144000" cy="0"/>
            </a:xfrm>
            <a:prstGeom prst="line">
              <a:avLst/>
            </a:prstGeom>
            <a:ln w="76200">
              <a:solidFill>
                <a:schemeClr val="bg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 bwMode="gray">
          <a:xfrm>
            <a:off x="685801" y="1254126"/>
            <a:ext cx="8094739" cy="1470025"/>
          </a:xfrm>
        </p:spPr>
        <p:txBody>
          <a:bodyPr>
            <a:noAutofit/>
          </a:bodyPr>
          <a:lstStyle>
            <a:lvl1pPr marL="0" indent="0" algn="r">
              <a:defRPr sz="4800">
                <a:solidFill>
                  <a:srgbClr val="316989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 bwMode="gray">
          <a:xfrm>
            <a:off x="685801" y="2724151"/>
            <a:ext cx="8094739" cy="1752600"/>
          </a:xfrm>
        </p:spPr>
        <p:txBody>
          <a:bodyPr>
            <a:normAutofit/>
          </a:bodyPr>
          <a:lstStyle>
            <a:lvl1pPr marL="0" indent="0" algn="r">
              <a:buNone/>
              <a:defRPr sz="3200" b="0" i="1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 userDrawn="1">
            <p:ph type="sldNum" sz="quarter" idx="12"/>
          </p:nvPr>
        </p:nvSpPr>
        <p:spPr bwMode="gray">
          <a:xfrm>
            <a:off x="342778" y="6423387"/>
            <a:ext cx="2696079" cy="365125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77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"/>
            <p:cNvGrpSpPr/>
            <p:nvPr userDrawn="1"/>
          </p:nvGrpSpPr>
          <p:grpSpPr>
            <a:xfrm>
              <a:off x="0" y="4800510"/>
              <a:ext cx="9144000" cy="2019912"/>
              <a:chOff x="0" y="4800510"/>
              <a:chExt cx="9144000" cy="2019912"/>
            </a:xfrm>
          </p:grpSpPr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4800510"/>
                <a:ext cx="9144000" cy="1995453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7" name="Straight Connector 6"/>
              <p:cNvCxnSpPr/>
              <p:nvPr userDrawn="1"/>
            </p:nvCxnSpPr>
            <p:spPr>
              <a:xfrm>
                <a:off x="0" y="6820422"/>
                <a:ext cx="9144000" cy="0"/>
              </a:xfrm>
              <a:prstGeom prst="line">
                <a:avLst/>
              </a:prstGeom>
              <a:ln w="76200">
                <a:solidFill>
                  <a:schemeClr val="bg2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683" y="2155314"/>
              <a:ext cx="6964131" cy="26296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4000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 bwMode="gray">
          <a:xfrm>
            <a:off x="338921" y="1225550"/>
            <a:ext cx="8110537" cy="4561236"/>
          </a:xfrm>
        </p:spPr>
        <p:txBody>
          <a:bodyPr/>
          <a:lstStyle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3963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 bwMode="gray">
          <a:xfrm>
            <a:off x="338921" y="1225550"/>
            <a:ext cx="8110537" cy="4561236"/>
          </a:xfrm>
        </p:spPr>
        <p:txBody>
          <a:bodyPr/>
          <a:lstStyle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021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 bwMode="gray">
          <a:xfrm>
            <a:off x="338921" y="1722329"/>
            <a:ext cx="8110537" cy="40644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42900" y="950913"/>
            <a:ext cx="8440061" cy="492125"/>
          </a:xfrm>
        </p:spPr>
        <p:txBody>
          <a:bodyPr tIns="0"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2004538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42900" y="950913"/>
            <a:ext cx="8440061" cy="492125"/>
          </a:xfrm>
        </p:spPr>
        <p:txBody>
          <a:bodyPr tIns="0"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23874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1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Agenda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1007918" y="1600199"/>
            <a:ext cx="7775043" cy="4546747"/>
          </a:xfrm>
        </p:spPr>
        <p:txBody>
          <a:bodyPr/>
          <a:lstStyle>
            <a:lvl1pPr marL="0" indent="0">
              <a:spcAft>
                <a:spcPts val="1000"/>
              </a:spcAft>
              <a:buClr>
                <a:srgbClr val="316989"/>
              </a:buClr>
              <a:buFont typeface="Wingdings" charset="2"/>
              <a:buNone/>
              <a:defRPr sz="2000"/>
            </a:lvl1pPr>
            <a:lvl2pPr marL="457200" indent="0">
              <a:spcBef>
                <a:spcPts val="400"/>
              </a:spcBef>
              <a:buClr>
                <a:srgbClr val="316989"/>
              </a:buClr>
              <a:buFont typeface="Wingdings" charset="2"/>
              <a:buNone/>
              <a:defRPr/>
            </a:lvl2pPr>
            <a:lvl3pPr marL="914400" indent="0">
              <a:buClr>
                <a:srgbClr val="316989"/>
              </a:buClr>
              <a:buFont typeface="Wingdings" charset="2"/>
              <a:buNone/>
              <a:defRPr/>
            </a:lvl3pPr>
            <a:lvl4pPr marL="1600200" indent="-228600">
              <a:buClr>
                <a:srgbClr val="316989"/>
              </a:buClr>
              <a:buFont typeface="Wingdings" charset="2"/>
              <a:buChar char="§"/>
              <a:defRPr/>
            </a:lvl4pPr>
            <a:lvl5pPr marL="2057400" indent="-228600">
              <a:buClr>
                <a:srgbClr val="316989"/>
              </a:buClr>
              <a:buFont typeface="Wingdings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4800510"/>
            <a:ext cx="9144000" cy="2019912"/>
            <a:chOff x="0" y="4800510"/>
            <a:chExt cx="9144000" cy="2019912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800510"/>
              <a:ext cx="9144000" cy="199545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Connector 8"/>
            <p:cNvCxnSpPr/>
            <p:nvPr userDrawn="1"/>
          </p:nvCxnSpPr>
          <p:spPr>
            <a:xfrm>
              <a:off x="0" y="6820422"/>
              <a:ext cx="9144000" cy="0"/>
            </a:xfrm>
            <a:prstGeom prst="line">
              <a:avLst/>
            </a:prstGeom>
            <a:ln w="76200">
              <a:solidFill>
                <a:schemeClr val="bg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894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342778" y="1200151"/>
            <a:ext cx="4153023" cy="4967485"/>
          </a:xfrm>
        </p:spPr>
        <p:txBody>
          <a:bodyPr>
            <a:normAutofit/>
          </a:bodyPr>
          <a:lstStyle>
            <a:lvl1pPr marL="231775" indent="-231775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1pPr>
            <a:lvl2pPr marL="688975" indent="-231775">
              <a:buClr>
                <a:srgbClr val="316989"/>
              </a:buClr>
              <a:buFont typeface="Wingdings" charset="2"/>
              <a:buChar char="§"/>
              <a:defRPr sz="1600">
                <a:latin typeface="Arial"/>
                <a:cs typeface="Arial"/>
              </a:defRPr>
            </a:lvl2pPr>
            <a:lvl3pPr marL="1143000" indent="-228600">
              <a:buClr>
                <a:srgbClr val="316989"/>
              </a:buClr>
              <a:buFont typeface="Wingdings" charset="2"/>
              <a:buChar char="§"/>
              <a:defRPr sz="1400">
                <a:latin typeface="Arial"/>
                <a:cs typeface="Arial"/>
              </a:defRPr>
            </a:lvl3pPr>
            <a:lvl4pPr marL="16002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648200" y="1200151"/>
            <a:ext cx="4134760" cy="4967485"/>
          </a:xfrm>
        </p:spPr>
        <p:txBody>
          <a:bodyPr>
            <a:normAutofit/>
          </a:bodyPr>
          <a:lstStyle>
            <a:lvl1pPr marL="287338" indent="-287338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1pPr>
            <a:lvl2pPr marL="688975" indent="-231775">
              <a:buClr>
                <a:srgbClr val="316989"/>
              </a:buClr>
              <a:buFont typeface="Wingdings" charset="2"/>
              <a:buChar char="§"/>
              <a:defRPr sz="1600">
                <a:latin typeface="Arial"/>
                <a:cs typeface="Arial"/>
              </a:defRPr>
            </a:lvl2pPr>
            <a:lvl3pPr marL="1143000" indent="-228600">
              <a:buClr>
                <a:srgbClr val="316989"/>
              </a:buClr>
              <a:buFont typeface="Wingdings" charset="2"/>
              <a:buChar char="§"/>
              <a:defRPr sz="1400">
                <a:latin typeface="Arial"/>
                <a:cs typeface="Arial"/>
              </a:defRPr>
            </a:lvl3pPr>
            <a:lvl4pPr marL="16002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357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42778" y="0"/>
            <a:ext cx="8457041" cy="10080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42778" y="1010600"/>
            <a:ext cx="4154611" cy="63976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342778" y="1650361"/>
            <a:ext cx="4154611" cy="4517275"/>
          </a:xfrm>
        </p:spPr>
        <p:txBody>
          <a:bodyPr>
            <a:normAutofit/>
          </a:bodyPr>
          <a:lstStyle>
            <a:lvl1pPr marL="342900" indent="-3429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1pPr>
            <a:lvl2pPr marL="742950" indent="-285750">
              <a:buClr>
                <a:srgbClr val="316989"/>
              </a:buClr>
              <a:buFont typeface="Wingdings" charset="2"/>
              <a:buChar char="§"/>
              <a:defRPr sz="1600">
                <a:latin typeface="Arial"/>
                <a:cs typeface="Arial"/>
              </a:defRPr>
            </a:lvl2pPr>
            <a:lvl3pPr marL="1143000" indent="-228600">
              <a:buClr>
                <a:srgbClr val="316989"/>
              </a:buClr>
              <a:buFont typeface="Wingdings" charset="2"/>
              <a:buChar char="§"/>
              <a:defRPr sz="1400">
                <a:latin typeface="Arial"/>
                <a:cs typeface="Arial"/>
              </a:defRPr>
            </a:lvl3pPr>
            <a:lvl4pPr marL="16002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Clr>
                <a:srgbClr val="316989"/>
              </a:buClr>
              <a:buFont typeface="Wingdings" charset="2"/>
              <a:buChar char="§"/>
              <a:defRPr sz="18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6" y="1010600"/>
            <a:ext cx="4154792" cy="63976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4645026" y="1650361"/>
            <a:ext cx="4154792" cy="4517275"/>
          </a:xfrm>
        </p:spPr>
        <p:txBody>
          <a:bodyPr>
            <a:normAutofit/>
          </a:bodyPr>
          <a:lstStyle>
            <a:lvl1pPr marL="342900" indent="-342900">
              <a:buClr>
                <a:srgbClr val="316989"/>
              </a:buClr>
              <a:buFont typeface="Wingdings" charset="2"/>
              <a:buChar char="§"/>
              <a:defRPr sz="1800"/>
            </a:lvl1pPr>
            <a:lvl2pPr marL="742950" indent="-285750">
              <a:buClr>
                <a:srgbClr val="316989"/>
              </a:buClr>
              <a:buFont typeface="Wingdings" charset="2"/>
              <a:buChar char="§"/>
              <a:defRPr sz="1600"/>
            </a:lvl2pPr>
            <a:lvl3pPr marL="1143000" indent="-228600">
              <a:buClr>
                <a:srgbClr val="316989"/>
              </a:buClr>
              <a:buFont typeface="Wingdings" charset="2"/>
              <a:buChar char="§"/>
              <a:defRPr sz="1400"/>
            </a:lvl3pPr>
            <a:lvl4pPr marL="1600200" indent="-228600">
              <a:buClr>
                <a:srgbClr val="316989"/>
              </a:buClr>
              <a:buFont typeface="Wingdings" charset="2"/>
              <a:buChar char="§"/>
              <a:defRPr sz="1800"/>
            </a:lvl4pPr>
            <a:lvl5pPr marL="2057400" indent="-228600">
              <a:buClr>
                <a:srgbClr val="316989"/>
              </a:buClr>
              <a:buFont typeface="Wingdings" charset="2"/>
              <a:buChar char="§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©2014, Palo Alto Networks. Confidential and Proprietary.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4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42778" y="0"/>
            <a:ext cx="8440183" cy="9874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42778" y="1225550"/>
            <a:ext cx="8440183" cy="4900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42778" y="6423387"/>
            <a:ext cx="26960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fld id="{9C554286-7533-EE42-97A4-CEB8D6639D11}" type="slidenum">
              <a:rPr lang="en-US" smtClean="0"/>
              <a:pPr/>
              <a:t>‹#›</a:t>
            </a:fld>
            <a:r>
              <a:rPr lang="en-US" dirty="0" smtClean="0"/>
              <a:t>  |  ©2012, Palo Alto Networks. Confidential and Proprietary. 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201309"/>
            <a:ext cx="9144000" cy="621932"/>
            <a:chOff x="0" y="5055177"/>
            <a:chExt cx="9144000" cy="62193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969" y="5055177"/>
              <a:ext cx="1561725" cy="407783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0" y="5677109"/>
              <a:ext cx="9144000" cy="0"/>
            </a:xfrm>
            <a:prstGeom prst="line">
              <a:avLst/>
            </a:prstGeom>
            <a:ln w="76200">
              <a:solidFill>
                <a:schemeClr val="bg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441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1" r:id="rId2"/>
    <p:sldLayoutId id="2147483682" r:id="rId3"/>
    <p:sldLayoutId id="2147483680" r:id="rId4"/>
    <p:sldLayoutId id="2147483675" r:id="rId5"/>
    <p:sldLayoutId id="2147483678" r:id="rId6"/>
    <p:sldLayoutId id="2147483673" r:id="rId7"/>
    <p:sldLayoutId id="2147483674" r:id="rId8"/>
    <p:sldLayoutId id="2147483676" r:id="rId9"/>
    <p:sldLayoutId id="2147483677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231775" indent="-231775" algn="l" defTabSz="457200" rtl="0" eaLnBrk="1" latinLnBrk="0" hangingPunct="1">
        <a:spcBef>
          <a:spcPts val="1400"/>
        </a:spcBef>
        <a:buClr>
          <a:srgbClr val="316989"/>
        </a:buClr>
        <a:buFont typeface="Wingdings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69913" indent="-169863" algn="l" defTabSz="457200" rtl="0" eaLnBrk="1" latinLnBrk="0" hangingPunct="1">
        <a:spcBef>
          <a:spcPts val="300"/>
        </a:spcBef>
        <a:buClr>
          <a:srgbClr val="316989"/>
        </a:buClr>
        <a:buFont typeface="Wingdings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68275" algn="l" defTabSz="457200" rtl="0" eaLnBrk="1" latinLnBrk="0" hangingPunct="1">
        <a:spcBef>
          <a:spcPts val="0"/>
        </a:spcBef>
        <a:buClr>
          <a:srgbClr val="316989"/>
        </a:buClr>
        <a:buFont typeface="Wingdings" charset="2"/>
        <a:buChar char="§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316989"/>
        </a:buClr>
        <a:buFont typeface="Wingdings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316989"/>
        </a:buClr>
        <a:buFont typeface="Wingdings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Palo Alto Networks </a:t>
            </a:r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1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4286-7533-EE42-97A4-CEB8D6639D11}" type="slidenum">
              <a:rPr lang="en-US" smtClean="0"/>
              <a:pPr/>
              <a:t>2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844" y="1658058"/>
            <a:ext cx="2743200" cy="3139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8693" y="1737899"/>
            <a:ext cx="2743200" cy="27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4286-7533-EE42-97A4-CEB8D6639D11}" type="slidenum">
              <a:rPr lang="en-US"/>
              <a:pPr/>
              <a:t>3</a:t>
            </a:fld>
            <a:r>
              <a:rPr lang="en-US"/>
              <a:t>  |  ©2012, Palo Alto Networks. Confidential and Proprietary.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18" y="2775642"/>
            <a:ext cx="218863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3" y="2585012"/>
            <a:ext cx="218863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14" y="1581888"/>
            <a:ext cx="2188634" cy="100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18" y="1536917"/>
            <a:ext cx="2188634" cy="100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3" y="1536917"/>
            <a:ext cx="2188634" cy="100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14" y="4820134"/>
            <a:ext cx="2188634" cy="7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14" y="3892707"/>
            <a:ext cx="2188634" cy="7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18" y="3978606"/>
            <a:ext cx="2188634" cy="7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18" y="4800171"/>
            <a:ext cx="2188634" cy="7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3" y="3978606"/>
            <a:ext cx="2188634" cy="7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14" y="2746417"/>
            <a:ext cx="218863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3" y="4820134"/>
            <a:ext cx="2185416" cy="669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873D2FC2-2E2C-4E66-943C-489EF525B5B3" descr="ECE518A3-4FBF-4321-9364-71964D4DF01A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62" y="5582925"/>
            <a:ext cx="2412123" cy="84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9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4286-7533-EE42-97A4-CEB8D6639D11}" type="slidenum">
              <a:rPr lang="en-US" smtClean="0"/>
              <a:pPr/>
              <a:t>4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32" y="4747348"/>
            <a:ext cx="1400175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55" y="1856903"/>
            <a:ext cx="2726657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9" y="4274185"/>
            <a:ext cx="2702092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07" y="4795553"/>
            <a:ext cx="2726657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07" y="5356310"/>
            <a:ext cx="2726657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344" y="3685190"/>
            <a:ext cx="2800350" cy="71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344" y="2814918"/>
            <a:ext cx="2800350" cy="71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344" y="1936207"/>
            <a:ext cx="2800350" cy="71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28" y="1684952"/>
            <a:ext cx="2800350" cy="73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28" y="2778250"/>
            <a:ext cx="2800350" cy="73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28" y="3922755"/>
            <a:ext cx="2800350" cy="73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44921" y="1430686"/>
            <a:ext cx="178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PA-3000 Series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7925" y="3876451"/>
            <a:ext cx="178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PA-2000 Series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5075" y="1293067"/>
            <a:ext cx="178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PA-4000 Series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69216" y="1278289"/>
            <a:ext cx="178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PA-5000 Series</a:t>
            </a:r>
          </a:p>
        </p:txBody>
      </p:sp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03" y="5184612"/>
            <a:ext cx="317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9" y="2385218"/>
            <a:ext cx="2726657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558448" y="4815280"/>
            <a:ext cx="2266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PA-500 and PA-200 </a:t>
            </a:r>
          </a:p>
        </p:txBody>
      </p:sp>
      <p:pic>
        <p:nvPicPr>
          <p:cNvPr id="24" name="A5E7E14B-6CB7-4ABA-921C-02A160C25ADC" descr="3D05DDDB-8D75-4D25-B0DB-74CA820EA13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9321"/>
            <a:ext cx="3046452" cy="6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9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4286-7533-EE42-97A4-CEB8D6639D11}" type="slidenum">
              <a:rPr lang="en-US" smtClean="0"/>
              <a:pPr/>
              <a:t>5</a:t>
            </a:fld>
            <a:r>
              <a:rPr lang="en-US" smtClean="0"/>
              <a:t>  |  ©2012, Palo Alto Networks. Confidential and Proprietary. </a:t>
            </a: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78" y="2404533"/>
            <a:ext cx="3429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245" y="4037541"/>
            <a:ext cx="3429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245" y="2109258"/>
            <a:ext cx="3429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45" y="4281486"/>
            <a:ext cx="3429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98" y="6034727"/>
            <a:ext cx="2702092" cy="3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923" y="629198"/>
            <a:ext cx="2579024" cy="137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0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-template-graphic library_7.18">
  <a:themeElements>
    <a:clrScheme name="PAN 2">
      <a:dk1>
        <a:srgbClr val="565656"/>
      </a:dk1>
      <a:lt1>
        <a:srgbClr val="FFFFFF"/>
      </a:lt1>
      <a:dk2>
        <a:srgbClr val="3D6D89"/>
      </a:dk2>
      <a:lt2>
        <a:srgbClr val="95A73A"/>
      </a:lt2>
      <a:accent1>
        <a:srgbClr val="4F91AB"/>
      </a:accent1>
      <a:accent2>
        <a:srgbClr val="6BA1B7"/>
      </a:accent2>
      <a:accent3>
        <a:srgbClr val="8FB372"/>
      </a:accent3>
      <a:accent4>
        <a:srgbClr val="E59D08"/>
      </a:accent4>
      <a:accent5>
        <a:srgbClr val="CE410A"/>
      </a:accent5>
      <a:accent6>
        <a:srgbClr val="DBECF4"/>
      </a:accent6>
      <a:hlink>
        <a:srgbClr val="006595"/>
      </a:hlink>
      <a:folHlink>
        <a:srgbClr val="00659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65000"/>
                <a:lumOff val="35000"/>
              </a:schemeClr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PAN-template-graphic library_7.18</Template>
  <TotalTime>305</TotalTime>
  <Words>35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PAN-template-graphic library_7.18</vt:lpstr>
      <vt:lpstr>Palo Alto Networks Images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Palo Alto Networks Template</dc:title>
  <dc:subject>template iconograpphy</dc:subject>
  <dc:creator>maricel</dc:creator>
  <cp:lastModifiedBy>Matt Keil</cp:lastModifiedBy>
  <cp:revision>25</cp:revision>
  <dcterms:created xsi:type="dcterms:W3CDTF">2014-08-06T02:25:25Z</dcterms:created>
  <dcterms:modified xsi:type="dcterms:W3CDTF">2014-12-04T18:24:36Z</dcterms:modified>
</cp:coreProperties>
</file>